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sldIdLst>
    <p:sldId id="265" r:id="rId5"/>
    <p:sldId id="267" r:id="rId6"/>
    <p:sldId id="270" r:id="rId7"/>
    <p:sldId id="262" r:id="rId8"/>
    <p:sldId id="258" r:id="rId9"/>
    <p:sldId id="268" r:id="rId10"/>
    <p:sldId id="269" r:id="rId11"/>
    <p:sldId id="259" r:id="rId12"/>
    <p:sldId id="26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95D014-A222-4FA8-A505-C6684271174C}">
          <p14:sldIdLst>
            <p14:sldId id="265"/>
            <p14:sldId id="267"/>
            <p14:sldId id="270"/>
            <p14:sldId id="262"/>
            <p14:sldId id="258"/>
            <p14:sldId id="268"/>
            <p14:sldId id="269"/>
          </p14:sldIdLst>
        </p14:section>
        <p14:section name="Untitled Section" id="{86E537CC-96A9-4272-9AD0-E3D258889D69}">
          <p14:sldIdLst>
            <p14:sldId id="259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zad" initials="F" lastIdx="2" clrIdx="0">
    <p:extLst>
      <p:ext uri="{19B8F6BF-5375-455C-9EA6-DF929625EA0E}">
        <p15:presenceInfo xmlns:p15="http://schemas.microsoft.com/office/powerpoint/2012/main" userId="Farz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1AC46-C520-4F4C-90F3-B0EFFFA47568}" v="2" dt="2020-03-30T18:30:27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reza S" userId="7531e845-a96c-4453-92a1-4ed0ca5e56bd" providerId="ADAL" clId="{2547AA41-EA0E-4CAD-8AA4-44A20C8B4282}"/>
    <pc:docChg chg="modSld">
      <pc:chgData name="Alireza S" userId="7531e845-a96c-4453-92a1-4ed0ca5e56bd" providerId="ADAL" clId="{2547AA41-EA0E-4CAD-8AA4-44A20C8B4282}" dt="2020-03-31T15:13:35.942" v="2" actId="20577"/>
      <pc:docMkLst>
        <pc:docMk/>
      </pc:docMkLst>
      <pc:sldChg chg="modSp mod">
        <pc:chgData name="Alireza S" userId="7531e845-a96c-4453-92a1-4ed0ca5e56bd" providerId="ADAL" clId="{2547AA41-EA0E-4CAD-8AA4-44A20C8B4282}" dt="2020-03-31T15:13:35.942" v="2" actId="20577"/>
        <pc:sldMkLst>
          <pc:docMk/>
          <pc:sldMk cId="2260334201" sldId="265"/>
        </pc:sldMkLst>
        <pc:spChg chg="mod">
          <ac:chgData name="Alireza S" userId="7531e845-a96c-4453-92a1-4ed0ca5e56bd" providerId="ADAL" clId="{2547AA41-EA0E-4CAD-8AA4-44A20C8B4282}" dt="2020-03-31T15:13:35.942" v="2" actId="20577"/>
          <ac:spMkLst>
            <pc:docMk/>
            <pc:sldMk cId="2260334201" sldId="265"/>
            <ac:spMk id="3" creationId="{00000000-0000-0000-0000-000000000000}"/>
          </ac:spMkLst>
        </pc:spChg>
      </pc:sldChg>
    </pc:docChg>
  </pc:docChgLst>
  <pc:docChgLst>
    <pc:chgData name="Mehdi O" userId="9dda82c8-b78f-488e-adbf-e897d6762b50" providerId="ADAL" clId="{5951AC46-C520-4F4C-90F3-B0EFFFA47568}"/>
    <pc:docChg chg="addSld delSld modSld addSection">
      <pc:chgData name="Mehdi O" userId="9dda82c8-b78f-488e-adbf-e897d6762b50" providerId="ADAL" clId="{5951AC46-C520-4F4C-90F3-B0EFFFA47568}" dt="2020-03-30T18:31:24.342" v="15" actId="1076"/>
      <pc:docMkLst>
        <pc:docMk/>
      </pc:docMkLst>
      <pc:sldChg chg="del">
        <pc:chgData name="Mehdi O" userId="9dda82c8-b78f-488e-adbf-e897d6762b50" providerId="ADAL" clId="{5951AC46-C520-4F4C-90F3-B0EFFFA47568}" dt="2020-03-30T18:29:28.543" v="0" actId="47"/>
        <pc:sldMkLst>
          <pc:docMk/>
          <pc:sldMk cId="1540669138" sldId="260"/>
        </pc:sldMkLst>
      </pc:sldChg>
      <pc:sldChg chg="addSp delSp modSp add mod">
        <pc:chgData name="Mehdi O" userId="9dda82c8-b78f-488e-adbf-e897d6762b50" providerId="ADAL" clId="{5951AC46-C520-4F4C-90F3-B0EFFFA47568}" dt="2020-03-30T18:31:24.342" v="15" actId="1076"/>
        <pc:sldMkLst>
          <pc:docMk/>
          <pc:sldMk cId="1970151975" sldId="264"/>
        </pc:sldMkLst>
        <pc:spChg chg="del">
          <ac:chgData name="Mehdi O" userId="9dda82c8-b78f-488e-adbf-e897d6762b50" providerId="ADAL" clId="{5951AC46-C520-4F4C-90F3-B0EFFFA47568}" dt="2020-03-30T18:30:27.567" v="3"/>
          <ac:spMkLst>
            <pc:docMk/>
            <pc:sldMk cId="1970151975" sldId="264"/>
            <ac:spMk id="3" creationId="{98B4F413-E153-48C9-9F4A-E0365DA82229}"/>
          </ac:spMkLst>
        </pc:spChg>
        <pc:picChg chg="add mod">
          <ac:chgData name="Mehdi O" userId="9dda82c8-b78f-488e-adbf-e897d6762b50" providerId="ADAL" clId="{5951AC46-C520-4F4C-90F3-B0EFFFA47568}" dt="2020-03-30T18:31:24.342" v="15" actId="1076"/>
          <ac:picMkLst>
            <pc:docMk/>
            <pc:sldMk cId="1970151975" sldId="264"/>
            <ac:picMk id="5" creationId="{D2A5ECDA-F301-4A71-9FB0-6EC4C8E7F7EC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30T21:44:44.707" idx="1">
    <p:pos x="10" y="10"/>
    <p:text>خريطة إيران  خارطـة تفشي فايروس كورونا من مدينـة قم كبؤرة الي ارجاء البلاد</p:text>
    <p:extLst>
      <p:ext uri="{C676402C-5697-4E1C-873F-D02D1690AC5C}">
        <p15:threadingInfo xmlns:p15="http://schemas.microsoft.com/office/powerpoint/2012/main" timeZoneBias="-120"/>
      </p:ext>
    </p:extLst>
  </p:cm>
  <p:cm authorId="1" dt="2020-03-30T21:49:35.784" idx="2">
    <p:pos x="4987" y="5821"/>
    <p:text>خريطة إيران  خارطـة تفشي فايروس كورونا من مدينـة قم كبؤرة الي ارجاء البلاد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2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7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7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0548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24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6440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58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0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5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2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1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1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3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7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03C5519-3494-451E-80CA-FBA2243C8395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F22098-0171-43A0-B04D-05410268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33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87383"/>
            <a:ext cx="11098486" cy="2286001"/>
          </a:xfrm>
        </p:spPr>
        <p:txBody>
          <a:bodyPr>
            <a:noAutofit/>
          </a:bodyPr>
          <a:lstStyle/>
          <a:p>
            <a:pPr algn="ctr" rtl="1"/>
            <a:r>
              <a:rPr lang="ar-SA" sz="4800" b="1" dirty="0">
                <a:solidFill>
                  <a:srgbClr val="FF0000"/>
                </a:solidFill>
              </a:rPr>
              <a:t>استراتيجية نظام الملالي حيال كرونا</a:t>
            </a:r>
            <a:r>
              <a:rPr lang="fa-IR" sz="4800" b="1" dirty="0">
                <a:solidFill>
                  <a:srgbClr val="FF0000"/>
                </a:solidFill>
              </a:rPr>
              <a:t> </a:t>
            </a:r>
            <a:r>
              <a:rPr lang="ar-SA" sz="4800" b="1" dirty="0">
                <a:solidFill>
                  <a:srgbClr val="FF0000"/>
                </a:solidFill>
              </a:rPr>
              <a:t>إخفاء الحقائق عن الشعب</a:t>
            </a:r>
            <a:r>
              <a:rPr lang="fa-IR" sz="4800" b="1" dirty="0">
                <a:solidFill>
                  <a:srgbClr val="FF0000"/>
                </a:solidFill>
              </a:rPr>
              <a:t> </a:t>
            </a:r>
            <a:r>
              <a:rPr lang="ar-SA" sz="4800" b="1" dirty="0">
                <a:solidFill>
                  <a:srgbClr val="FF0000"/>
                </a:solidFill>
              </a:rPr>
              <a:t> وعن العالم</a:t>
            </a:r>
            <a:br>
              <a:rPr lang="en-GB" sz="4800" b="1" dirty="0">
                <a:solidFill>
                  <a:srgbClr val="FF0000"/>
                </a:solidFill>
              </a:rPr>
            </a:b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279" y="2037805"/>
            <a:ext cx="9948953" cy="2142308"/>
          </a:xfrm>
        </p:spPr>
        <p:txBody>
          <a:bodyPr>
            <a:no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مشكلة إيران الشعب</a:t>
            </a:r>
            <a:r>
              <a:rPr lang="fa-IR" sz="4400" b="1">
                <a:solidFill>
                  <a:srgbClr val="002060"/>
                </a:solidFill>
              </a:rPr>
              <a:t>،</a:t>
            </a:r>
            <a:r>
              <a:rPr lang="ar-SA" sz="4400" b="1">
                <a:solidFill>
                  <a:srgbClr val="002060"/>
                </a:solidFill>
              </a:rPr>
              <a:t> </a:t>
            </a:r>
            <a:r>
              <a:rPr lang="ar-SA" sz="4400" b="1" dirty="0">
                <a:solidFill>
                  <a:srgbClr val="002060"/>
                </a:solidFill>
              </a:rPr>
              <a:t>ليست العقوبات بل وجود نظام غارق في الفساد المنظم والسرقات</a:t>
            </a:r>
            <a:endParaRPr lang="en-GB" sz="4400" b="1" dirty="0">
              <a:solidFill>
                <a:srgbClr val="002060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43692" y="4323806"/>
            <a:ext cx="9261565" cy="1907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1"/>
                </a:solidFill>
              </a:rPr>
              <a:t>الشعوب تتحد مع حكوماتها في مواجهة كرونا الملالي توحّدوا مع كرونا ضد الشعب الإيراني</a:t>
            </a:r>
            <a:endParaRPr lang="en-GB" sz="2800" b="1" dirty="0">
              <a:solidFill>
                <a:schemeClr val="tx1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tx1"/>
                </a:solidFill>
              </a:rPr>
              <a:t>الملالي يبحثون في كرونا فرصة للبقاء في الحكم</a:t>
            </a:r>
            <a:r>
              <a:rPr lang="fa-IR" sz="2800" b="1" dirty="0">
                <a:solidFill>
                  <a:schemeClr val="tx1"/>
                </a:solidFill>
              </a:rPr>
              <a:t> </a:t>
            </a:r>
            <a:r>
              <a:rPr lang="ar-SA" sz="2800" b="1" dirty="0">
                <a:solidFill>
                  <a:schemeClr val="tx1"/>
                </a:solidFill>
              </a:rPr>
              <a:t>ولايهمهم معاناة أبناء الشعب وموتهم أو حياتهم</a:t>
            </a:r>
            <a:endParaRPr lang="en-GB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3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BF814FC6-82F8-4CCD-BD33-8573CC004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85" y="-49664"/>
            <a:ext cx="10327986" cy="6879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EB29C1-5C67-4573-8FC3-9F6914E3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64"/>
            <a:ext cx="8186859" cy="6907664"/>
          </a:xfrm>
        </p:spPr>
      </p:pic>
    </p:spTree>
    <p:extLst>
      <p:ext uri="{BB962C8B-B14F-4D97-AF65-F5344CB8AC3E}">
        <p14:creationId xmlns:p14="http://schemas.microsoft.com/office/powerpoint/2010/main" val="96692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616" y="91441"/>
            <a:ext cx="4175760" cy="522514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4400" b="1" dirty="0">
                <a:solidFill>
                  <a:schemeClr val="accent2"/>
                </a:solidFill>
              </a:rPr>
              <a:t>خريطة إيران</a:t>
            </a:r>
            <a:r>
              <a:rPr lang="fa-IR" sz="4400" b="1" dirty="0">
                <a:solidFill>
                  <a:schemeClr val="accent2"/>
                </a:solidFill>
              </a:rPr>
              <a:t>:</a:t>
            </a:r>
            <a:r>
              <a:rPr lang="ar-IQ" sz="4400" b="1" dirty="0">
                <a:solidFill>
                  <a:schemeClr val="accent2"/>
                </a:solidFill>
              </a:rPr>
              <a:t> </a:t>
            </a:r>
            <a:endParaRPr lang="en-GB" sz="4400" b="1" dirty="0">
              <a:solidFill>
                <a:schemeClr val="accent2"/>
              </a:solidFill>
            </a:endParaRPr>
          </a:p>
          <a:p>
            <a:pPr marL="0" indent="0" algn="r" rtl="1">
              <a:buNone/>
            </a:pPr>
            <a:r>
              <a:rPr lang="ar-IQ" sz="4400" b="1" dirty="0"/>
              <a:t>خارطـة تفشي فايروس كورونا من مدينـة قم كبؤرة الي </a:t>
            </a:r>
            <a:r>
              <a:rPr lang="fa-IR" sz="4400" b="1" dirty="0"/>
              <a:t>    </a:t>
            </a:r>
            <a:r>
              <a:rPr lang="ar-IQ" sz="4400" b="1" dirty="0"/>
              <a:t>ارجاء البلاد</a:t>
            </a:r>
            <a:endParaRPr lang="en-GB" sz="4400" b="1" dirty="0"/>
          </a:p>
          <a:p>
            <a:endParaRPr lang="en-GB" sz="4400" b="1" dirty="0"/>
          </a:p>
        </p:txBody>
      </p:sp>
      <p:pic>
        <p:nvPicPr>
          <p:cNvPr id="6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D2A5ECDA-F301-4A71-9FB0-6EC4C8E7F7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-47" r="13724" b="5320"/>
          <a:stretch/>
        </p:blipFill>
        <p:spPr>
          <a:xfrm>
            <a:off x="-558800" y="-29159"/>
            <a:ext cx="8019143" cy="68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9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6578" y="1106085"/>
            <a:ext cx="3039881" cy="4951563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sz="4400" b="1" dirty="0">
                <a:solidFill>
                  <a:srgbClr val="FF0000"/>
                </a:solidFill>
              </a:rPr>
              <a:t>الاثنين </a:t>
            </a:r>
            <a:r>
              <a:rPr lang="en-GB" sz="4400" b="1" dirty="0">
                <a:solidFill>
                  <a:srgbClr val="FF0000"/>
                </a:solidFill>
              </a:rPr>
              <a:t>30 </a:t>
            </a:r>
            <a:r>
              <a:rPr lang="ar-SA" sz="4400" b="1" dirty="0">
                <a:solidFill>
                  <a:srgbClr val="FF0000"/>
                </a:solidFill>
              </a:rPr>
              <a:t>مارس </a:t>
            </a:r>
            <a:r>
              <a:rPr lang="en-GB" sz="4400" b="1" dirty="0">
                <a:solidFill>
                  <a:srgbClr val="FF0000"/>
                </a:solidFill>
              </a:rPr>
              <a:t>2020</a:t>
            </a:r>
            <a:br>
              <a:rPr lang="en-GB" dirty="0"/>
            </a:br>
            <a:br>
              <a:rPr lang="fa-IR" dirty="0"/>
            </a:br>
            <a:r>
              <a:rPr lang="ar-SA" sz="4900" b="1" dirty="0">
                <a:solidFill>
                  <a:schemeClr val="accent1">
                    <a:lumMod val="75000"/>
                  </a:schemeClr>
                </a:solidFill>
              </a:rPr>
              <a:t>ارتفاع حصيلة ضحايا كارثة كورونا إلى </a:t>
            </a:r>
            <a:r>
              <a:rPr lang="en-GB" sz="4900" b="1" dirty="0">
                <a:solidFill>
                  <a:schemeClr val="accent1">
                    <a:lumMod val="75000"/>
                  </a:schemeClr>
                </a:solidFill>
              </a:rPr>
              <a:t>14200 </a:t>
            </a:r>
            <a:r>
              <a:rPr lang="ar-SA" sz="4900" b="1" dirty="0">
                <a:solidFill>
                  <a:schemeClr val="accent1">
                    <a:lumMod val="75000"/>
                  </a:schemeClr>
                </a:solidFill>
              </a:rPr>
              <a:t>في </a:t>
            </a:r>
            <a:r>
              <a:rPr lang="en-GB" sz="4900" b="1" dirty="0">
                <a:solidFill>
                  <a:schemeClr val="accent1">
                    <a:lumMod val="75000"/>
                  </a:schemeClr>
                </a:solidFill>
              </a:rPr>
              <a:t>236 </a:t>
            </a:r>
            <a:r>
              <a:rPr lang="ar-SA" sz="4900" b="1" dirty="0">
                <a:solidFill>
                  <a:schemeClr val="accent1">
                    <a:lumMod val="75000"/>
                  </a:schemeClr>
                </a:solidFill>
              </a:rPr>
              <a:t>مدينة</a:t>
            </a:r>
            <a:br>
              <a:rPr lang="en-GB" sz="4000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9" y="137160"/>
            <a:ext cx="8670404" cy="6613369"/>
          </a:xfrm>
        </p:spPr>
      </p:pic>
    </p:spTree>
    <p:extLst>
      <p:ext uri="{BB962C8B-B14F-4D97-AF65-F5344CB8AC3E}">
        <p14:creationId xmlns:p14="http://schemas.microsoft.com/office/powerpoint/2010/main" val="198776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on a sidewalk&#10;&#10;Description automatically generated">
            <a:extLst>
              <a:ext uri="{FF2B5EF4-FFF2-40B4-BE49-F238E27FC236}">
                <a16:creationId xmlns:a16="http://schemas.microsoft.com/office/drawing/2014/main" id="{CD52A587-7D96-4AA7-8FB4-7C7FF278B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47" y="0"/>
            <a:ext cx="6671355" cy="6858000"/>
          </a:xfrm>
          <a:prstGeom prst="rect">
            <a:avLst/>
          </a:prstGeom>
        </p:spPr>
      </p:pic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B767FFE-4078-4C9A-9424-568016514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 r="2649" b="1876"/>
          <a:stretch/>
        </p:blipFill>
        <p:spPr>
          <a:xfrm>
            <a:off x="0" y="0"/>
            <a:ext cx="6834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2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C99C-0873-4642-AA0C-3263C8CA0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774936FD-599E-4BDA-BB8F-23D2EBE33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1024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397" y="846347"/>
            <a:ext cx="4899804" cy="2582653"/>
          </a:xfrm>
        </p:spPr>
        <p:txBody>
          <a:bodyPr>
            <a:noAutofit/>
          </a:bodyPr>
          <a:lstStyle/>
          <a:p>
            <a:pPr algn="ctr"/>
            <a:r>
              <a:rPr lang="fa-IR" sz="3200" b="1" dirty="0"/>
              <a:t>بعض اللقاءات الهاتفية التي اجراها جواد ظريف مع وزراء خارجية الدول </a:t>
            </a:r>
            <a:br>
              <a:rPr lang="fa-IR" sz="3200" b="1" dirty="0"/>
            </a:br>
            <a:r>
              <a:rPr lang="fa-IR" sz="3200" b="1" dirty="0"/>
              <a:t>في اطار </a:t>
            </a:r>
            <a:br>
              <a:rPr lang="fa-IR" sz="3200" b="1" dirty="0"/>
            </a:br>
            <a:r>
              <a:rPr lang="fa-IR" sz="3200" b="1" dirty="0">
                <a:solidFill>
                  <a:srgbClr val="FF0000"/>
                </a:solidFill>
              </a:rPr>
              <a:t>« دبلوماسية كرونا»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3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3" y="133283"/>
            <a:ext cx="4461262" cy="6621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1086" y="1436914"/>
            <a:ext cx="6262505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تحذير حسن هاشمي وزير الصحة السابق للنظام : </a:t>
            </a:r>
            <a:endParaRPr lang="fa-IR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en-GB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منذ اواسط أو نهاية شهر ديسمبر العالم الماضي قمت بنقل وجهات نظري واقتراحاتي إلى اسماع واعين كبار المسؤولين للبلاد ومنهم رئيس الجمهورية و غيره .... </a:t>
            </a:r>
            <a:endParaRPr lang="fa-I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فبالطبع بقت معظم المحاولات بلا نتيجة تذكر حتى الآن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18" y="133283"/>
            <a:ext cx="6066973" cy="113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8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6F6A-B74B-487C-AC70-6946D5087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73304"/>
            <a:ext cx="11488189" cy="2152996"/>
          </a:xfrm>
        </p:spPr>
        <p:txBody>
          <a:bodyPr>
            <a:normAutofit/>
          </a:bodyPr>
          <a:lstStyle/>
          <a:p>
            <a:pPr algn="ctr"/>
            <a:r>
              <a:rPr lang="fa-IR" sz="4000" dirty="0"/>
              <a:t>	</a:t>
            </a:r>
            <a:r>
              <a:rPr lang="ar-SA" sz="4000" b="1" dirty="0"/>
              <a:t>بلدان فى العالم نقل اليها فايروس كورونا ولها صلة الاتصال بإيران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86EED85-828E-4A0C-96B0-B3B3696DA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780" cy="4705004"/>
          </a:xfrm>
        </p:spPr>
      </p:pic>
    </p:spTree>
    <p:extLst>
      <p:ext uri="{BB962C8B-B14F-4D97-AF65-F5344CB8AC3E}">
        <p14:creationId xmlns:p14="http://schemas.microsoft.com/office/powerpoint/2010/main" val="210492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8472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F2B3C9597454BB8693E9AAE52FB6E" ma:contentTypeVersion="11" ma:contentTypeDescription="Create a new document." ma:contentTypeScope="" ma:versionID="a68180b307545f149ceabb90bca8ff0b">
  <xsd:schema xmlns:xsd="http://www.w3.org/2001/XMLSchema" xmlns:xs="http://www.w3.org/2001/XMLSchema" xmlns:p="http://schemas.microsoft.com/office/2006/metadata/properties" xmlns:ns2="44760c31-1586-45c2-8527-c33f357cc86b" xmlns:ns3="bdb57a30-9820-4769-acb3-33ae4909c884" targetNamespace="http://schemas.microsoft.com/office/2006/metadata/properties" ma:root="true" ma:fieldsID="216a350e98f017d0f3d7ce06da08eed4" ns2:_="" ns3:_="">
    <xsd:import namespace="44760c31-1586-45c2-8527-c33f357cc86b"/>
    <xsd:import namespace="bdb57a30-9820-4769-acb3-33ae4909c8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60c31-1586-45c2-8527-c33f357cc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b57a30-9820-4769-acb3-33ae4909c88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078139-DA3E-446B-A0DD-DC3F11659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760c31-1586-45c2-8527-c33f357cc86b"/>
    <ds:schemaRef ds:uri="bdb57a30-9820-4769-acb3-33ae4909c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612820-A191-4753-8A62-18CB2D7DF7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D5FDDD-1291-43D8-9A29-5DACA68D4EF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562</TotalTime>
  <Words>161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Slice</vt:lpstr>
      <vt:lpstr>استراتيجية نظام الملالي حيال كرونا إخفاء الحقائق عن الشعب  وعن العالم </vt:lpstr>
      <vt:lpstr>PowerPoint Presentation</vt:lpstr>
      <vt:lpstr>الاثنين 30 مارس 2020  ارتفاع حصيلة ضحايا كارثة كورونا إلى 14200 في 236 مدينة </vt:lpstr>
      <vt:lpstr>PowerPoint Presentation</vt:lpstr>
      <vt:lpstr>PowerPoint Presentation</vt:lpstr>
      <vt:lpstr>بعض اللقاءات الهاتفية التي اجراها جواد ظريف مع وزراء خارجية الدول  في اطار  « دبلوماسية كرونا» </vt:lpstr>
      <vt:lpstr>PowerPoint Presentation</vt:lpstr>
      <vt:lpstr> بلدان فى العالم نقل اليها فايروس كورونا ولها صلة الاتصال بإيران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صدور ویروس کرونا از ایران به حداقل ۳۲ کشور جهان</dc:title>
  <dc:creator>Abdollah T</dc:creator>
  <cp:lastModifiedBy>Alireza S</cp:lastModifiedBy>
  <cp:revision>42</cp:revision>
  <dcterms:created xsi:type="dcterms:W3CDTF">2020-03-29T20:51:53Z</dcterms:created>
  <dcterms:modified xsi:type="dcterms:W3CDTF">2020-03-31T15:13:44Z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0x0101005A9F2B3C9597454BB8693E9AAE52FB6E</vt:lpwstr>
  </property>
</Properties>
</file>